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18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278737"/>
            <a:ext cx="4869061" cy="36721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 Queens Visualizer in Java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presents a Java implementation of the classic N Queens puzzle, incorporating a visual interface to dynamically represent solutions.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7" y="5906095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2316" y="5880021"/>
            <a:ext cx="284011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Abhinav Sharma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56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446" y="3154442"/>
            <a:ext cx="5171361" cy="646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0"/>
              </a:lnSpc>
              <a:buNone/>
            </a:pPr>
            <a:r>
              <a:rPr lang="en-US" sz="4072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Overview</a:t>
            </a:r>
            <a:endParaRPr lang="en-US" sz="4072" dirty="0"/>
          </a:p>
        </p:txBody>
      </p:sp>
      <p:sp>
        <p:nvSpPr>
          <p:cNvPr id="6" name="Shape 3"/>
          <p:cNvSpPr/>
          <p:nvPr/>
        </p:nvSpPr>
        <p:spPr>
          <a:xfrm>
            <a:off x="1665446" y="4343638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826895" y="4421148"/>
            <a:ext cx="142518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43" dirty="0"/>
          </a:p>
        </p:txBody>
      </p:sp>
      <p:sp>
        <p:nvSpPr>
          <p:cNvPr id="8" name="Text 5"/>
          <p:cNvSpPr/>
          <p:nvPr/>
        </p:nvSpPr>
        <p:spPr>
          <a:xfrm>
            <a:off x="2337673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Definition</a:t>
            </a:r>
            <a:endParaRPr lang="en-US" sz="2036" dirty="0"/>
          </a:p>
        </p:txBody>
      </p:sp>
      <p:sp>
        <p:nvSpPr>
          <p:cNvPr id="9" name="Text 6"/>
          <p:cNvSpPr/>
          <p:nvPr/>
        </p:nvSpPr>
        <p:spPr>
          <a:xfrm>
            <a:off x="2337673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 Queens problem involves placing N chess queens on an N x N chessboard such that no two queens threaten each other.</a:t>
            </a:r>
            <a:endParaRPr lang="en-US" sz="1629" dirty="0"/>
          </a:p>
        </p:txBody>
      </p:sp>
      <p:sp>
        <p:nvSpPr>
          <p:cNvPr id="10" name="Shape 7"/>
          <p:cNvSpPr/>
          <p:nvPr/>
        </p:nvSpPr>
        <p:spPr>
          <a:xfrm>
            <a:off x="7418665" y="4343638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558326" y="4421148"/>
            <a:ext cx="186095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43" dirty="0"/>
          </a:p>
        </p:txBody>
      </p:sp>
      <p:sp>
        <p:nvSpPr>
          <p:cNvPr id="12" name="Text 9"/>
          <p:cNvSpPr/>
          <p:nvPr/>
        </p:nvSpPr>
        <p:spPr>
          <a:xfrm>
            <a:off x="8090892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Approach</a:t>
            </a:r>
            <a:endParaRPr lang="en-US" sz="2036" dirty="0"/>
          </a:p>
        </p:txBody>
      </p:sp>
      <p:sp>
        <p:nvSpPr>
          <p:cNvPr id="13" name="Text 10"/>
          <p:cNvSpPr/>
          <p:nvPr/>
        </p:nvSpPr>
        <p:spPr>
          <a:xfrm>
            <a:off x="8090892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utilizes a backtracking algorithm to systematically explore possible queen placements, identifying valid solutions.</a:t>
            </a:r>
            <a:endParaRPr lang="en-US" sz="1629" dirty="0"/>
          </a:p>
        </p:txBody>
      </p:sp>
      <p:sp>
        <p:nvSpPr>
          <p:cNvPr id="14" name="Shape 11"/>
          <p:cNvSpPr/>
          <p:nvPr/>
        </p:nvSpPr>
        <p:spPr>
          <a:xfrm>
            <a:off x="1665446" y="6223040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800463" y="6300549"/>
            <a:ext cx="195263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43" dirty="0"/>
          </a:p>
        </p:txBody>
      </p:sp>
      <p:sp>
        <p:nvSpPr>
          <p:cNvPr id="16" name="Text 13"/>
          <p:cNvSpPr/>
          <p:nvPr/>
        </p:nvSpPr>
        <p:spPr>
          <a:xfrm>
            <a:off x="2337673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</a:t>
            </a:r>
            <a:endParaRPr lang="en-US" sz="2036" dirty="0"/>
          </a:p>
        </p:txBody>
      </p:sp>
      <p:sp>
        <p:nvSpPr>
          <p:cNvPr id="17" name="Text 14"/>
          <p:cNvSpPr/>
          <p:nvPr/>
        </p:nvSpPr>
        <p:spPr>
          <a:xfrm>
            <a:off x="2337673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graphical user interface (GUI) provides a dynamic visual representation of the chessboard and queen placement.</a:t>
            </a:r>
            <a:endParaRPr lang="en-US" sz="1629" dirty="0"/>
          </a:p>
        </p:txBody>
      </p:sp>
      <p:sp>
        <p:nvSpPr>
          <p:cNvPr id="18" name="Shape 15"/>
          <p:cNvSpPr/>
          <p:nvPr/>
        </p:nvSpPr>
        <p:spPr>
          <a:xfrm>
            <a:off x="7418665" y="6223040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7550825" y="6300549"/>
            <a:ext cx="200978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443" dirty="0"/>
          </a:p>
        </p:txBody>
      </p:sp>
      <p:sp>
        <p:nvSpPr>
          <p:cNvPr id="20" name="Text 17"/>
          <p:cNvSpPr/>
          <p:nvPr/>
        </p:nvSpPr>
        <p:spPr>
          <a:xfrm>
            <a:off x="8090892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</a:t>
            </a:r>
            <a:endParaRPr lang="en-US" sz="2036" dirty="0"/>
          </a:p>
        </p:txBody>
      </p:sp>
      <p:sp>
        <p:nvSpPr>
          <p:cNvPr id="21" name="Text 18"/>
          <p:cNvSpPr/>
          <p:nvPr/>
        </p:nvSpPr>
        <p:spPr>
          <a:xfrm>
            <a:off x="8090892" y="6670358"/>
            <a:ext cx="4874181" cy="661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is implemented in Java, leveraging the Swing library for GUI development.</a:t>
            </a:r>
            <a:endParaRPr lang="en-US" sz="16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64037" y="160734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872621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 Queens problem, a classic puzzle in computer science, aims to determine all possible placements of N chess queens on an N x N chessboard such that no two queens can attack each other.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1871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Constraints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4819769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Queens cannot occupy the same row, column, or diagonal.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1871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481976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objective is to find all possible configurations that satisfy these constraints.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1871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4819769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problem's complexity grows exponentially with increasing N, making efficient algorithms essential.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044541"/>
            <a:ext cx="5054322" cy="41403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676156"/>
            <a:ext cx="439566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Algorithmic Approach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4837" y="14754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employs a backtracking algorithm to solve the N Queens problem, systematically exploring potential queen positions while ensuring that no conflicts arise.</a:t>
            </a:r>
            <a:endParaRPr lang="en-US" sz="1361" dirty="0"/>
          </a:p>
        </p:txBody>
      </p:sp>
      <p:sp>
        <p:nvSpPr>
          <p:cNvPr id="8" name="Shape 4"/>
          <p:cNvSpPr/>
          <p:nvPr/>
        </p:nvSpPr>
        <p:spPr>
          <a:xfrm>
            <a:off x="846773" y="2222897"/>
            <a:ext cx="34528" cy="53304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1058406" y="2594253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69667" y="241720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804446" y="2481977"/>
            <a:ext cx="11906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041" dirty="0"/>
          </a:p>
        </p:txBody>
      </p:sp>
      <p:sp>
        <p:nvSpPr>
          <p:cNvPr id="12" name="Text 8"/>
          <p:cNvSpPr/>
          <p:nvPr/>
        </p:nvSpPr>
        <p:spPr>
          <a:xfrm>
            <a:off x="1814513" y="23956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Initialization</a:t>
            </a:r>
            <a:endParaRPr lang="en-US" sz="1701" dirty="0"/>
          </a:p>
        </p:txBody>
      </p:sp>
      <p:sp>
        <p:nvSpPr>
          <p:cNvPr id="13" name="Text 9"/>
          <p:cNvSpPr/>
          <p:nvPr/>
        </p:nvSpPr>
        <p:spPr>
          <a:xfrm>
            <a:off x="1814513" y="2769156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empty N x N chessboard is initialized.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1058406" y="3762613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669667" y="358556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786229" y="3650337"/>
            <a:ext cx="15561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041" dirty="0"/>
          </a:p>
        </p:txBody>
      </p:sp>
      <p:sp>
        <p:nvSpPr>
          <p:cNvPr id="17" name="Text 13"/>
          <p:cNvSpPr/>
          <p:nvPr/>
        </p:nvSpPr>
        <p:spPr>
          <a:xfrm>
            <a:off x="1814513" y="356401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Placement</a:t>
            </a:r>
            <a:endParaRPr lang="en-US" sz="1701" dirty="0"/>
          </a:p>
        </p:txBody>
      </p:sp>
      <p:sp>
        <p:nvSpPr>
          <p:cNvPr id="18" name="Text 14"/>
          <p:cNvSpPr/>
          <p:nvPr/>
        </p:nvSpPr>
        <p:spPr>
          <a:xfrm>
            <a:off x="1814513" y="3937516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algorithm attempts to place a queen in the first column. If a position is safe, it's marked.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1058406" y="5207556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6"/>
          <p:cNvSpPr/>
          <p:nvPr/>
        </p:nvSpPr>
        <p:spPr>
          <a:xfrm>
            <a:off x="669667" y="5030510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7"/>
          <p:cNvSpPr/>
          <p:nvPr/>
        </p:nvSpPr>
        <p:spPr>
          <a:xfrm>
            <a:off x="782419" y="5095280"/>
            <a:ext cx="16323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041" dirty="0"/>
          </a:p>
        </p:txBody>
      </p:sp>
      <p:sp>
        <p:nvSpPr>
          <p:cNvPr id="22" name="Text 18"/>
          <p:cNvSpPr/>
          <p:nvPr/>
        </p:nvSpPr>
        <p:spPr>
          <a:xfrm>
            <a:off x="1814513" y="50089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Backtracking</a:t>
            </a:r>
            <a:endParaRPr lang="en-US" sz="1701" dirty="0"/>
          </a:p>
        </p:txBody>
      </p:sp>
      <p:sp>
        <p:nvSpPr>
          <p:cNvPr id="23" name="Text 19"/>
          <p:cNvSpPr/>
          <p:nvPr/>
        </p:nvSpPr>
        <p:spPr>
          <a:xfrm>
            <a:off x="1814513" y="5382458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a conflict arises, the algorithm backtracks to the previous column and tries a different position.</a:t>
            </a:r>
            <a:endParaRPr lang="en-US" sz="1361" dirty="0"/>
          </a:p>
        </p:txBody>
      </p:sp>
      <p:sp>
        <p:nvSpPr>
          <p:cNvPr id="24" name="Shape 20"/>
          <p:cNvSpPr/>
          <p:nvPr/>
        </p:nvSpPr>
        <p:spPr>
          <a:xfrm>
            <a:off x="1058406" y="6652498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1"/>
          <p:cNvSpPr/>
          <p:nvPr/>
        </p:nvSpPr>
        <p:spPr>
          <a:xfrm>
            <a:off x="669667" y="6475452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2"/>
          <p:cNvSpPr/>
          <p:nvPr/>
        </p:nvSpPr>
        <p:spPr>
          <a:xfrm>
            <a:off x="780038" y="6540222"/>
            <a:ext cx="16799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041" dirty="0"/>
          </a:p>
        </p:txBody>
      </p:sp>
      <p:sp>
        <p:nvSpPr>
          <p:cNvPr id="27" name="Text 23"/>
          <p:cNvSpPr/>
          <p:nvPr/>
        </p:nvSpPr>
        <p:spPr>
          <a:xfrm>
            <a:off x="1814513" y="645390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</a:t>
            </a:r>
            <a:endParaRPr lang="en-US" sz="1701" dirty="0"/>
          </a:p>
        </p:txBody>
      </p:sp>
      <p:sp>
        <p:nvSpPr>
          <p:cNvPr id="28" name="Text 24"/>
          <p:cNvSpPr/>
          <p:nvPr/>
        </p:nvSpPr>
        <p:spPr>
          <a:xfrm>
            <a:off x="1814513" y="6827401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all queens are placed without conflicts, a valid solution is found, and the process repeats until all solutions are discovered.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318" y="2082165"/>
            <a:ext cx="4977646" cy="40651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51" y="885944"/>
            <a:ext cx="5424368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8"/>
              </a:lnSpc>
              <a:buNone/>
            </a:pPr>
            <a:r>
              <a:rPr lang="en-US" sz="4007" b="1" kern="0" spc="-12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Details</a:t>
            </a:r>
            <a:endParaRPr lang="en-US" sz="4007" dirty="0"/>
          </a:p>
        </p:txBody>
      </p:sp>
      <p:sp>
        <p:nvSpPr>
          <p:cNvPr id="7" name="Text 3"/>
          <p:cNvSpPr/>
          <p:nvPr/>
        </p:nvSpPr>
        <p:spPr>
          <a:xfrm>
            <a:off x="712351" y="1827252"/>
            <a:ext cx="7719298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 Queens visualizer is implemented in Java, leveraging the Swing library for GUI development. The core algorithm is implemented in a separate class, allowing for clear separation of concerns.</a:t>
            </a:r>
            <a:endParaRPr lang="en-US" sz="1603" dirty="0"/>
          </a:p>
        </p:txBody>
      </p:sp>
      <p:sp>
        <p:nvSpPr>
          <p:cNvPr id="8" name="Shape 4"/>
          <p:cNvSpPr/>
          <p:nvPr/>
        </p:nvSpPr>
        <p:spPr>
          <a:xfrm>
            <a:off x="712351" y="3033474"/>
            <a:ext cx="7719298" cy="4310063"/>
          </a:xfrm>
          <a:prstGeom prst="roundRect">
            <a:avLst>
              <a:gd name="adj" fmla="val 21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719971" y="3041094"/>
            <a:ext cx="7704058" cy="5850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923449" y="3170753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</a:t>
            </a:r>
            <a:endParaRPr lang="en-US" sz="1603" dirty="0"/>
          </a:p>
        </p:txBody>
      </p:sp>
      <p:sp>
        <p:nvSpPr>
          <p:cNvPr id="11" name="Text 7"/>
          <p:cNvSpPr/>
          <p:nvPr/>
        </p:nvSpPr>
        <p:spPr>
          <a:xfrm>
            <a:off x="4779288" y="3170753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</a:t>
            </a:r>
            <a:endParaRPr lang="en-US" sz="1603" dirty="0"/>
          </a:p>
        </p:txBody>
      </p:sp>
      <p:sp>
        <p:nvSpPr>
          <p:cNvPr id="12" name="Shape 8"/>
          <p:cNvSpPr/>
          <p:nvPr/>
        </p:nvSpPr>
        <p:spPr>
          <a:xfrm>
            <a:off x="719971" y="3626168"/>
            <a:ext cx="7704058" cy="12365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923449" y="3755827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Chessboard</a:t>
            </a:r>
            <a:endParaRPr lang="en-US" sz="1603" dirty="0"/>
          </a:p>
        </p:txBody>
      </p:sp>
      <p:sp>
        <p:nvSpPr>
          <p:cNvPr id="14" name="Text 10"/>
          <p:cNvSpPr/>
          <p:nvPr/>
        </p:nvSpPr>
        <p:spPr>
          <a:xfrm>
            <a:off x="4779288" y="3755827"/>
            <a:ext cx="3441263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Represents the N x N chessboard, handling queen placement and conflict detection.</a:t>
            </a:r>
            <a:endParaRPr lang="en-US" sz="1603" dirty="0"/>
          </a:p>
        </p:txBody>
      </p:sp>
      <p:sp>
        <p:nvSpPr>
          <p:cNvPr id="15" name="Shape 11"/>
          <p:cNvSpPr/>
          <p:nvPr/>
        </p:nvSpPr>
        <p:spPr>
          <a:xfrm>
            <a:off x="719971" y="4862751"/>
            <a:ext cx="7704058" cy="12365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923449" y="4992410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NQueensSolver</a:t>
            </a:r>
            <a:endParaRPr lang="en-US" sz="1603" dirty="0"/>
          </a:p>
        </p:txBody>
      </p:sp>
      <p:sp>
        <p:nvSpPr>
          <p:cNvPr id="17" name="Text 13"/>
          <p:cNvSpPr/>
          <p:nvPr/>
        </p:nvSpPr>
        <p:spPr>
          <a:xfrm>
            <a:off x="4779288" y="4992410"/>
            <a:ext cx="3441263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the backtracking algorithm, searching for valid solutions.</a:t>
            </a:r>
            <a:endParaRPr lang="en-US" sz="1603" dirty="0"/>
          </a:p>
        </p:txBody>
      </p:sp>
      <p:sp>
        <p:nvSpPr>
          <p:cNvPr id="18" name="Shape 14"/>
          <p:cNvSpPr/>
          <p:nvPr/>
        </p:nvSpPr>
        <p:spPr>
          <a:xfrm>
            <a:off x="719971" y="6099334"/>
            <a:ext cx="7704058" cy="12365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5"/>
          <p:cNvSpPr/>
          <p:nvPr/>
        </p:nvSpPr>
        <p:spPr>
          <a:xfrm>
            <a:off x="923449" y="6228993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Visualizer</a:t>
            </a:r>
            <a:endParaRPr lang="en-US" sz="1603" dirty="0"/>
          </a:p>
        </p:txBody>
      </p:sp>
      <p:sp>
        <p:nvSpPr>
          <p:cNvPr id="20" name="Text 16"/>
          <p:cNvSpPr/>
          <p:nvPr/>
        </p:nvSpPr>
        <p:spPr>
          <a:xfrm>
            <a:off x="4779288" y="6228993"/>
            <a:ext cx="3441263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GUI creation and updates, displaying the chessboard and solutions.</a:t>
            </a:r>
            <a:endParaRPr lang="en-US" sz="160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31" y="1876901"/>
            <a:ext cx="4996220" cy="44757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2557" y="884753"/>
            <a:ext cx="5681424" cy="6126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4"/>
              </a:lnSpc>
              <a:buNone/>
            </a:pPr>
            <a:r>
              <a:rPr lang="en-US" sz="3859" b="1" kern="0" spc="-11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 Techniques</a:t>
            </a:r>
            <a:endParaRPr lang="en-US" sz="3859" dirty="0"/>
          </a:p>
        </p:txBody>
      </p:sp>
      <p:sp>
        <p:nvSpPr>
          <p:cNvPr id="7" name="Text 3"/>
          <p:cNvSpPr/>
          <p:nvPr/>
        </p:nvSpPr>
        <p:spPr>
          <a:xfrm>
            <a:off x="6172557" y="1791533"/>
            <a:ext cx="7771686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visualizer utilizes a dynamic representation of the chessboard, allowing users to interact with the solution process and visualize the placement of queens.</a:t>
            </a:r>
            <a:endParaRPr lang="en-US" sz="15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557" y="2639497"/>
            <a:ext cx="980242" cy="15684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6883" y="2835473"/>
            <a:ext cx="245066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1930" b="1" kern="0" spc="-5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Chessboard</a:t>
            </a:r>
            <a:endParaRPr lang="en-US" sz="1930" dirty="0"/>
          </a:p>
        </p:txBody>
      </p:sp>
      <p:sp>
        <p:nvSpPr>
          <p:cNvPr id="10" name="Text 5"/>
          <p:cNvSpPr/>
          <p:nvPr/>
        </p:nvSpPr>
        <p:spPr>
          <a:xfrm>
            <a:off x="7446883" y="3259336"/>
            <a:ext cx="6497360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544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chessboard is displayed using a graphical representation, with each square color-coded to indicate its state.</a:t>
            </a:r>
            <a:endParaRPr lang="en-US" sz="15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557" y="4207907"/>
            <a:ext cx="980242" cy="15684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6883" y="4403884"/>
            <a:ext cx="245066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1930" b="1" kern="0" spc="-5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Queens</a:t>
            </a:r>
            <a:endParaRPr lang="en-US" sz="1930" dirty="0"/>
          </a:p>
        </p:txBody>
      </p:sp>
      <p:sp>
        <p:nvSpPr>
          <p:cNvPr id="13" name="Text 7"/>
          <p:cNvSpPr/>
          <p:nvPr/>
        </p:nvSpPr>
        <p:spPr>
          <a:xfrm>
            <a:off x="7446883" y="4827746"/>
            <a:ext cx="6497360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544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Queens are visually depicted on the board, their positions updated as the algorithm progresses.</a:t>
            </a:r>
            <a:endParaRPr lang="en-US" sz="1544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557" y="5776317"/>
            <a:ext cx="980242" cy="156841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46883" y="5972294"/>
            <a:ext cx="245066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1930" b="1" kern="0" spc="-5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Highlight</a:t>
            </a:r>
            <a:endParaRPr lang="en-US" sz="1930" dirty="0"/>
          </a:p>
        </p:txBody>
      </p:sp>
      <p:sp>
        <p:nvSpPr>
          <p:cNvPr id="16" name="Text 9"/>
          <p:cNvSpPr/>
          <p:nvPr/>
        </p:nvSpPr>
        <p:spPr>
          <a:xfrm>
            <a:off x="7446883" y="6396157"/>
            <a:ext cx="6497360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0"/>
              </a:lnSpc>
              <a:buNone/>
            </a:pPr>
            <a:r>
              <a:rPr lang="en-US" sz="1544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 solutions are highlighted on the board, allowing users to easily identify successful queen placements.</a:t>
            </a:r>
            <a:endParaRPr lang="en-US" sz="15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2693194"/>
            <a:ext cx="5054322" cy="28430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940832"/>
            <a:ext cx="623292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and Considerations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91238" y="174009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a visualizer for the N Queens problem presented challenges related to optimization, user experience, and the need for clear and effective visual representation.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2487573"/>
            <a:ext cx="431959" cy="4319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91238" y="3092291"/>
            <a:ext cx="263044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Optimization</a:t>
            </a:r>
            <a:endParaRPr lang="en-US" sz="1701" dirty="0"/>
          </a:p>
        </p:txBody>
      </p:sp>
      <p:sp>
        <p:nvSpPr>
          <p:cNvPr id="10" name="Text 5"/>
          <p:cNvSpPr/>
          <p:nvPr/>
        </p:nvSpPr>
        <p:spPr>
          <a:xfrm>
            <a:off x="6091238" y="346579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the backtracking algorithm was crucial to handle larger values of N efficiently.</a:t>
            </a:r>
            <a:endParaRPr lang="en-US" sz="136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260771"/>
            <a:ext cx="431959" cy="4319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91238" y="486548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</a:t>
            </a:r>
            <a:endParaRPr lang="en-US" sz="1701" dirty="0"/>
          </a:p>
        </p:txBody>
      </p:sp>
      <p:sp>
        <p:nvSpPr>
          <p:cNvPr id="13" name="Text 7"/>
          <p:cNvSpPr/>
          <p:nvPr/>
        </p:nvSpPr>
        <p:spPr>
          <a:xfrm>
            <a:off x="6091238" y="523898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an intuitive and engaging user interface was important for a positive user experience.</a:t>
            </a:r>
            <a:endParaRPr lang="en-US" sz="136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033968"/>
            <a:ext cx="431959" cy="43195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91238" y="663868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Clarity</a:t>
            </a:r>
            <a:endParaRPr lang="en-US" sz="1701" dirty="0"/>
          </a:p>
        </p:txBody>
      </p:sp>
      <p:sp>
        <p:nvSpPr>
          <p:cNvPr id="16" name="Text 9"/>
          <p:cNvSpPr/>
          <p:nvPr/>
        </p:nvSpPr>
        <p:spPr>
          <a:xfrm>
            <a:off x="6091238" y="701218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a clear and visually appealing representation of the chessboard and solutions was critical.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42603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44260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851654"/>
            <a:ext cx="5054322" cy="67391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7574161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and Future Enhancements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4837" y="1274445"/>
            <a:ext cx="7934325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conclusion, the N Queens Visualizer project has successfully demonstrated the implementation of the backtracking algorithm to solve the classic N Queens problem. By leveraging the power of Java and the Swing library, we have created a dynamic and interactive application that allows users to explore and understand the solution process.</a:t>
            </a: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604837" y="263997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Achievements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881182" y="3169087"/>
            <a:ext cx="765798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backtracking algorithm to find all valid solutions for the N Queens problem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881182" y="3506153"/>
            <a:ext cx="765798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and visually appealing user interface that enhances the understanding of the problem</a:t>
            </a:r>
            <a:endParaRPr lang="en-US" sz="1361" dirty="0"/>
          </a:p>
        </p:txBody>
      </p:sp>
      <p:sp>
        <p:nvSpPr>
          <p:cNvPr id="11" name="Text 7"/>
          <p:cNvSpPr/>
          <p:nvPr/>
        </p:nvSpPr>
        <p:spPr>
          <a:xfrm>
            <a:off x="881182" y="3843218"/>
            <a:ext cx="765798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Separation of concerns between the core algorithm, chessboard representation, and visualization components</a:t>
            </a:r>
            <a:endParaRPr lang="en-US" sz="1361" dirty="0"/>
          </a:p>
        </p:txBody>
      </p:sp>
      <p:sp>
        <p:nvSpPr>
          <p:cNvPr id="12" name="Text 8"/>
          <p:cNvSpPr/>
          <p:nvPr/>
        </p:nvSpPr>
        <p:spPr>
          <a:xfrm>
            <a:off x="604837" y="4655582"/>
            <a:ext cx="219134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Enhancements</a:t>
            </a:r>
            <a:endParaRPr lang="en-US" sz="1701" dirty="0"/>
          </a:p>
        </p:txBody>
      </p:sp>
      <p:sp>
        <p:nvSpPr>
          <p:cNvPr id="13" name="Text 9"/>
          <p:cNvSpPr/>
          <p:nvPr/>
        </p:nvSpPr>
        <p:spPr>
          <a:xfrm>
            <a:off x="604837" y="518469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we look ahead, there are several potential enhancements that could be explored to further improve the N Queens Visualizer:</a:t>
            </a:r>
            <a:endParaRPr lang="en-US" sz="1361" dirty="0"/>
          </a:p>
        </p:txBody>
      </p:sp>
      <p:sp>
        <p:nvSpPr>
          <p:cNvPr id="14" name="Text 10"/>
          <p:cNvSpPr/>
          <p:nvPr/>
        </p:nvSpPr>
        <p:spPr>
          <a:xfrm>
            <a:off x="881301" y="5932170"/>
            <a:ext cx="765786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for larger board sizes to showcase the scalability of the algorithm</a:t>
            </a:r>
            <a:endParaRPr lang="en-US" sz="1361" dirty="0"/>
          </a:p>
        </p:txBody>
      </p:sp>
      <p:sp>
        <p:nvSpPr>
          <p:cNvPr id="15" name="Text 11"/>
          <p:cNvSpPr/>
          <p:nvPr/>
        </p:nvSpPr>
        <p:spPr>
          <a:xfrm>
            <a:off x="881301" y="6269236"/>
            <a:ext cx="765786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2"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 visualization features, such as step-by-step animation or performance metrics</a:t>
            </a:r>
            <a:endParaRPr lang="en-US" sz="1361" dirty="0"/>
          </a:p>
        </p:txBody>
      </p:sp>
      <p:sp>
        <p:nvSpPr>
          <p:cNvPr id="16" name="Text 12"/>
          <p:cNvSpPr/>
          <p:nvPr/>
        </p:nvSpPr>
        <p:spPr>
          <a:xfrm>
            <a:off x="881301" y="6606302"/>
            <a:ext cx="765786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3"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Exploration of alternative algorithms or optimization techniques to enhance the solution process</a:t>
            </a:r>
            <a:endParaRPr lang="en-US" sz="1361" dirty="0"/>
          </a:p>
        </p:txBody>
      </p:sp>
      <p:sp>
        <p:nvSpPr>
          <p:cNvPr id="17" name="Text 13"/>
          <p:cNvSpPr/>
          <p:nvPr/>
        </p:nvSpPr>
        <p:spPr>
          <a:xfrm>
            <a:off x="881301" y="6943368"/>
            <a:ext cx="765786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4"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Incorporation of user input and customization options to allow for a more personalized experience</a:t>
            </a:r>
            <a:endParaRPr lang="en-US" sz="1361" dirty="0"/>
          </a:p>
        </p:txBody>
      </p:sp>
      <p:sp>
        <p:nvSpPr>
          <p:cNvPr id="18" name="Text 14"/>
          <p:cNvSpPr/>
          <p:nvPr/>
        </p:nvSpPr>
        <p:spPr>
          <a:xfrm>
            <a:off x="604837" y="741426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addressing these future enhancements, the N Queens Visualizer can continue to be a valuable tool for understanding and exploring the fascinating world of the N Queens problem.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Custom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ABHINAV SHARMA</cp:lastModifiedBy>
  <cp:revision>2</cp:revision>
  <dcterms:created xsi:type="dcterms:W3CDTF">2024-07-11T09:11:53Z</dcterms:created>
  <dcterms:modified xsi:type="dcterms:W3CDTF">2024-07-11T09:14:54Z</dcterms:modified>
</cp:coreProperties>
</file>